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</p:sldIdLst>
  <p:sldSz cx="9906000" cy="6858000" type="A4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024EB6-6F7D-4251-AB16-925E3BA2193C}" v="1" dt="2025-09-16T07:03:10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gunesh M" userId="742c7300-7374-4b93-a0fb-74b351ea7e7d" providerId="ADAL" clId="{B450555C-7DFD-474A-9488-46AB61D46164}"/>
    <pc:docChg chg="modSld">
      <pc:chgData name="Sugunesh M" userId="742c7300-7374-4b93-a0fb-74b351ea7e7d" providerId="ADAL" clId="{B450555C-7DFD-474A-9488-46AB61D46164}" dt="2025-09-16T07:03:10.574" v="0" actId="688"/>
      <pc:docMkLst>
        <pc:docMk/>
      </pc:docMkLst>
      <pc:sldChg chg="modSp mod">
        <pc:chgData name="Sugunesh M" userId="742c7300-7374-4b93-a0fb-74b351ea7e7d" providerId="ADAL" clId="{B450555C-7DFD-474A-9488-46AB61D46164}" dt="2025-09-16T07:03:10.574" v="0" actId="688"/>
        <pc:sldMkLst>
          <pc:docMk/>
          <pc:sldMk cId="0" sldId="270"/>
        </pc:sldMkLst>
        <pc:picChg chg="mod">
          <ac:chgData name="Sugunesh M" userId="742c7300-7374-4b93-a0fb-74b351ea7e7d" providerId="ADAL" clId="{B450555C-7DFD-474A-9488-46AB61D46164}" dt="2025-09-16T07:03:10.574" v="0" actId="688"/>
          <ac:picMkLst>
            <pc:docMk/>
            <pc:sldMk cId="0" sldId="270"/>
            <ac:picMk id="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D7AEB-1A3A-9744-560D-F4CDB7CE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81F38-64F1-4D8E-AA25-8226DB3990CF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E2200-F331-1AFC-CF14-3F589B87A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D79-91CA-F3AE-8561-E17C34E9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558D4-B47F-464B-8E7B-D43C0558A8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6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CB3A2-6FB9-EC0C-DD7B-D3DB75F16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4EB3-2DB0-4147-9F37-82D1812CA107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33AFB-20ED-08DA-3620-4A7A0F8C0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4B94B-E157-30EA-0B91-262078BCE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C67DD-1E3C-4379-A2FE-B9F604AC62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41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FFF1D-5511-4026-1458-2DD98AD06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86D5E-8854-4FAD-AFD3-71E6D53DF6EC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9F80D-8ACA-93FB-B659-82965B9B8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1C663-924A-2527-2EF7-03DEFD70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75452-EFA3-43CB-8CD3-DBF09C8200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251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3660-A5B9-BC28-5F7E-3ABD4971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D79DA-261A-4AA4-953A-86D66E63EF26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4BFBF-6370-CDF2-58C7-AF97EC53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9C2B9-A505-1AD1-2A17-5EC0A436D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65D91-8348-43C3-A229-902BE9A778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89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12CAA-5F60-3C28-E57C-1B28123C2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1011-705B-4338-85D0-98622ACED43D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A970C-FE1B-80AF-D277-A513F8F6B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71B6F-EB1A-C6BB-2E5C-AA8EDEE6D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43541-4478-496C-8BB4-CC0367A80C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11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769960-417B-8047-16AE-33EB890B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8BCBB-3FBC-4523-B03E-29462799A6D4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6377B1-733B-8CCC-2AE6-75DF4B9C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358586-9E59-550B-3473-7BC418C1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0F081-2EF5-4BCF-AD2E-7703F69745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24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41B758-3073-387C-916F-E33B416CD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CF7B7-99D7-4B8A-BD26-C32E73DA57E7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576E58D-54D2-B6D9-A856-076264C48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1BAEF17-F29F-5C32-FE2A-268A25E9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6AD85-DD0A-42E3-86ED-1D6561BCF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72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2452580-6D72-B3FB-45CB-5B9E541E8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4B6C0-A507-4331-8738-76037566144B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F73B775-4379-1950-68F3-DAB504B3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B82891-9915-6509-6DDC-E6EA3CFE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1E822-12F2-412E-8FDC-86C2D6576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75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C1E6FFD-5D80-B03C-137B-E961AADBF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48090-3564-4225-8EF9-200E18040B02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FFFCF89-B09D-8E2D-FD73-425D267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4044C75-A78A-C6B3-27F6-3EDE6D6B1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C20C7-7A1A-4875-94B5-9907D3A24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51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D0C107-D9F5-D137-3F9E-F45B730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6203E-15CB-4028-A5AF-B620DE311559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77A773-AD6A-73E9-E4A3-0E27325EA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510A79-E370-02DF-32D3-1E81085D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1C958-BF05-4B62-AF84-984BE62B74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5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B8A01D4-8846-6C7B-A84D-34DE309FF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EF7B-E9E2-439D-9490-26157D188A09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7C24CA-2F92-F452-962F-079BBE77D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690615-BDB8-7348-1205-1BFA04606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29C2F-268A-40C4-AAF7-F78BB8BB92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45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7F6EB36-F877-8EAA-C4EA-E33B7CB7D81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7F75D36-BA2F-D47A-CAA6-4CCF0B4D52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8B00E-6FC1-EA2A-5B67-5C5E8ED5B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7DD6C6-1230-4DEE-9006-9B985E071130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A1C19-BED8-CCA0-EA85-91F631523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FA4A1-7B0D-2FA8-7F02-51D6B6B87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B096A67-F820-493F-A10B-C0F45BBF26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9450" y="69706"/>
            <a:ext cx="1333500" cy="40005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891F18-4EBC-F342-66F3-55EF8DF90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036216"/>
              </p:ext>
            </p:extLst>
          </p:nvPr>
        </p:nvGraphicFramePr>
        <p:xfrm>
          <a:off x="195263" y="366713"/>
          <a:ext cx="9437687" cy="633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7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8553">
                <a:tc rowSpan="2">
                  <a:txBody>
                    <a:bodyPr/>
                    <a:lstStyle/>
                    <a:p>
                      <a:endParaRPr lang="en-IN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Stellar</a:t>
                      </a:r>
                      <a:r>
                        <a:rPr lang="en-US" sz="2200" b="1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Optics Private Limited</a:t>
                      </a:r>
                      <a:endParaRPr lang="en-IN" sz="2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SOPL</a:t>
                      </a:r>
                      <a:r>
                        <a:rPr lang="en-US" sz="1400" b="1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AQMS - 02</a:t>
                      </a:r>
                      <a:endParaRPr lang="en-IN" sz="1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78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MISSION</a:t>
                      </a:r>
                      <a:endParaRPr lang="en-IN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307">
                <a:tc gridSpan="3">
                  <a:txBody>
                    <a:bodyPr/>
                    <a:lstStyle/>
                    <a:p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306">
                <a:tc gridSpan="3">
                  <a:txBody>
                    <a:bodyPr/>
                    <a:lstStyle/>
                    <a:p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</a:t>
                      </a:r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Rev.No:00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</a:t>
                      </a:r>
                      <a:endParaRPr lang="en-IN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6">
            <a:extLst>
              <a:ext uri="{FF2B5EF4-FFF2-40B4-BE49-F238E27FC236}">
                <a16:creationId xmlns:a16="http://schemas.microsoft.com/office/drawing/2014/main" id="{B48352A2-2D0F-72F5-B0BF-38F97084F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7463" y="6243638"/>
            <a:ext cx="2163762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latin typeface="Arial" panose="020B0604020202020204" pitchFamily="34" charset="0"/>
              </a:rPr>
              <a:t>         </a:t>
            </a:r>
            <a:r>
              <a:rPr lang="en-US" altLang="en-US" sz="1800" b="1">
                <a:latin typeface="+mn-lt"/>
              </a:rPr>
              <a:t>Director</a:t>
            </a:r>
          </a:p>
        </p:txBody>
      </p:sp>
      <p:pic>
        <p:nvPicPr>
          <p:cNvPr id="2067" name="Picture 5" descr="C:\Users\s329\Downloads\Stellar.jpg">
            <a:extLst>
              <a:ext uri="{FF2B5EF4-FFF2-40B4-BE49-F238E27FC236}">
                <a16:creationId xmlns:a16="http://schemas.microsoft.com/office/drawing/2014/main" id="{F387EACC-7434-4604-0431-621F20511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519118"/>
            <a:ext cx="10001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" name="TextBox 5">
            <a:extLst>
              <a:ext uri="{FF2B5EF4-FFF2-40B4-BE49-F238E27FC236}">
                <a16:creationId xmlns:a16="http://schemas.microsoft.com/office/drawing/2014/main" id="{886CD5C4-FC3B-172A-3C2F-CF9F60BDD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2533650"/>
            <a:ext cx="8570913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	Drive innovation in precision optics by designing and manufacturing advanced lenses and optical systems that support the evolving needs of Space, Aerospace, and </a:t>
            </a:r>
            <a:r>
              <a:rPr lang="en-US" altLang="en-US" sz="1800" dirty="0" err="1">
                <a:latin typeface="Arial" panose="020B0604020202020204" pitchFamily="34" charset="0"/>
              </a:rPr>
              <a:t>Defence</a:t>
            </a:r>
            <a:r>
              <a:rPr lang="en-US" altLang="en-US" sz="1800" dirty="0">
                <a:latin typeface="Arial" panose="020B0604020202020204" pitchFamily="34" charset="0"/>
              </a:rPr>
              <a:t> applications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17842">
            <a:off x="7611337" y="5310981"/>
            <a:ext cx="1810669" cy="12071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c467f5-7189-45e4-a1c2-306dc98b053a">
      <Terms xmlns="http://schemas.microsoft.com/office/infopath/2007/PartnerControls"/>
    </lcf76f155ced4ddcb4097134ff3c332f>
    <TaxCatchAll xmlns="61b8ec5d-748f-4500-ad42-cb24d539a7e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019C0580FAB408426F504A480B070" ma:contentTypeVersion="15" ma:contentTypeDescription="Create a new document." ma:contentTypeScope="" ma:versionID="249f9452ac3dc602dedeb00b20557696">
  <xsd:schema xmlns:xsd="http://www.w3.org/2001/XMLSchema" xmlns:xs="http://www.w3.org/2001/XMLSchema" xmlns:p="http://schemas.microsoft.com/office/2006/metadata/properties" xmlns:ns2="4bc467f5-7189-45e4-a1c2-306dc98b053a" xmlns:ns3="61b8ec5d-748f-4500-ad42-cb24d539a7eb" targetNamespace="http://schemas.microsoft.com/office/2006/metadata/properties" ma:root="true" ma:fieldsID="132843ac878051b662b11f5d2dfcb973" ns2:_="" ns3:_="">
    <xsd:import namespace="4bc467f5-7189-45e4-a1c2-306dc98b053a"/>
    <xsd:import namespace="61b8ec5d-748f-4500-ad42-cb24d539a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c467f5-7189-45e4-a1c2-306dc98b0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50547ae-b6e3-4842-8c48-b3a4bfa598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8ec5d-748f-4500-ad42-cb24d539a7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5169b96-9d1b-4a0c-9c5a-12ecbaf53f99}" ma:internalName="TaxCatchAll" ma:showField="CatchAllData" ma:web="61b8ec5d-748f-4500-ad42-cb24d539a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F9A1FB-15B1-4C17-9A5D-72A820CDBB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739D3D-36FA-4743-9976-B619D5095E88}">
  <ds:schemaRefs>
    <ds:schemaRef ds:uri="4bc467f5-7189-45e4-a1c2-306dc98b053a"/>
    <ds:schemaRef ds:uri="http://purl.org/dc/dcmitype/"/>
    <ds:schemaRef ds:uri="http://www.w3.org/XML/1998/namespace"/>
    <ds:schemaRef ds:uri="http://schemas.microsoft.com/office/2006/documentManagement/types"/>
    <ds:schemaRef ds:uri="61b8ec5d-748f-4500-ad42-cb24d539a7eb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6E3791A6-8B3C-489E-88DE-D9D076135475}">
  <ds:schemaRefs>
    <ds:schemaRef ds:uri="4bc467f5-7189-45e4-a1c2-306dc98b053a"/>
    <ds:schemaRef ds:uri="61b8ec5d-748f-4500-ad42-cb24d539a7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Manikandan N</cp:lastModifiedBy>
  <cp:revision>1</cp:revision>
  <dcterms:modified xsi:type="dcterms:W3CDTF">2025-09-23T10:57:27Z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0x010100C6B019C0580FAB408426F504A480B070</vt:lpwstr>
  </property>
</Properties>
</file>